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4" r:id="rId4"/>
    <p:sldId id="257" r:id="rId6"/>
    <p:sldId id="259" r:id="rId7"/>
    <p:sldId id="280" r:id="rId8"/>
    <p:sldId id="281" r:id="rId9"/>
    <p:sldId id="282" r:id="rId10"/>
    <p:sldId id="283" r:id="rId11"/>
    <p:sldId id="284" r:id="rId12"/>
    <p:sldId id="260" r:id="rId13"/>
    <p:sldId id="261" r:id="rId14"/>
    <p:sldId id="262" r:id="rId15"/>
    <p:sldId id="263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15ed20f0009b207d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_3#7aaf10a90?pid=9d3619ae3&amp;color=0,0,0&amp;mp=1&amp;vtp=1&amp;bt=1&amp;bbb=1&amp;hb=1&amp;hltap=1"/>
          <p:cNvSpPr/>
          <p:nvPr/>
        </p:nvSpPr>
        <p:spPr>
          <a:xfrm>
            <a:off x="612648" y="4934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_1#7aaf10a90?pid=9d3619ae3&amp;color=0,0,0&amp;mp=1&amp;vtp=1&amp;bt=1&amp;bbb=1&amp;hb=1&amp;hla=1"/>
          <p:cNvSpPr/>
          <p:nvPr/>
        </p:nvSpPr>
        <p:spPr>
          <a:xfrm>
            <a:off x="612648" y="46800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（示例1）丰富着人们的认知，开阔着人们的视野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，启迪着人们的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示例2）雕琢着人们的品格，砥砺着人们的意志，凝聚着人们的力量。</a:t>
            </a:r>
            <a:endParaRPr lang="en-US" altLang="zh-CN" sz="1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示例3）传承着民族的记忆，涵养着民族的精神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，推动着民族的发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_4#7aaf10a90?pid=9d3619ae3&amp;color=0,0,0&amp;mp=1&amp;vtp=1&amp;bt=1&amp;bbb=1&amp;hb=1"/>
          <p:cNvSpPr/>
          <p:nvPr/>
        </p:nvSpPr>
        <p:spPr>
          <a:xfrm>
            <a:off x="612648" y="466344"/>
            <a:ext cx="10963656" cy="185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⑤本段中心句，起概括和总述的作用。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本段论点，《中国诗词大会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》打开了一条让传统文化通往时尚的经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典之路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BD.1_5#7aaf10a90?pid=9d3619ae3&amp;color=0,0,0&amp;vtp=1&amp;bbb=1&amp;hb=1"/>
          <p:cNvSpPr/>
          <p:nvPr/>
        </p:nvSpPr>
        <p:spPr>
          <a:xfrm>
            <a:off x="612648" y="2378456"/>
            <a:ext cx="10963656" cy="3797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⑦通过列举，说明节目有创新、有突破。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点明《中国诗词大会》引领文化创新浪潮的原因——坚守与创新。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请你为“让传统文化真正热起来”提几条建议。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总结：古典诗词的魅力永存。</a:t>
            </a:r>
            <a:endParaRPr lang="en-US" altLang="zh-CN" sz="2800" dirty="0"/>
          </a:p>
        </p:txBody>
      </p:sp>
      <p:sp>
        <p:nvSpPr>
          <p:cNvPr id="4" name="QB_6_AN.2_1#7aaf10a90.blank?pid=9d3619ae3&amp;color=0,0,0&amp;vpa=1&amp;vtp=1&amp;bbb=1&amp;hb=1"/>
          <p:cNvSpPr/>
          <p:nvPr/>
        </p:nvSpPr>
        <p:spPr>
          <a:xfrm>
            <a:off x="612648" y="4295331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（示例）因地制宜，重视传统文化的地域性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；通过多渠道让传统文化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走出国门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ad5acf70?pid=9d3619ae3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阅读鉴赏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文章运用举例论证等论证方法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，高度赞扬了《中国诗词大会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一节目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，并且论述了重视古诗词、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热爱传统文化的必要性和重要性。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“古典诗词为何魅力不减？传统文化如何才能深入人心？”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发问，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引出下文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。整篇文章条理清楚，逻辑性强，非常有说服力。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作者结合社会热点进行评论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，使文章更接地气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。文章运用排比的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，语言整齐有力，同时，又富有古典诗词的意境美。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b25bf9a36.fixed?pid=614692ebb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中华传统文化经典研习——诗的国度</a:t>
            </a:r>
            <a:endParaRPr lang="en-US" altLang="zh-CN" sz="4000" dirty="0"/>
          </a:p>
        </p:txBody>
      </p:sp>
      <p:sp>
        <p:nvSpPr>
          <p:cNvPr id="3" name="C_2#b25bf9a36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b25bf9a36.fixed?pid=614692ebb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单元主题阅读·诗的国度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5_BD#4e712317c?pid=5b4d261c0&amp;color=0,0,0&amp;vtp=1&amp;bbb=1&amp;hb=1"/>
              <p:cNvSpPr/>
              <p:nvPr/>
            </p:nvSpPr>
            <p:spPr>
              <a:xfrm>
                <a:off x="612013" y="502539"/>
                <a:ext cx="10963656" cy="3886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《中国诗词大会》热度不减，古典诗词也能深入人心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刘一昂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赏中华诗词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寻文化基因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品生活之美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曾经热播的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《2023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中国诗词大会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围绕燃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寒暑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心动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十年等关键词展开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品味着点滴欢喜与万千滋味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勾勒出千里江山与家国豪迈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让观众与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诗词再一次相遇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回顾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中国诗词大会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走过的这几个年头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从飞花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4" name="P_5_BD#4e712317c?pid=5b4d261c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13" y="502539"/>
                <a:ext cx="10963656" cy="38862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2" b="-164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4e712317c?pid=5b4d261c0&amp;color=0,0,0&amp;vtp=1&amp;bbb=1&amp;hb=1"/>
              <p:cNvSpPr/>
              <p:nvPr/>
            </p:nvSpPr>
            <p:spPr>
              <a:xfrm>
                <a:off x="612648" y="468000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令到诗词接龙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再到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云中千人团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节目形式不断变化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进一步引发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人们思考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古典诗词为何魅力不减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传统文化如何才能深入人心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古诗词作为中华传统文化的瑰宝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一直存在于人们的生活中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滋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养着人们的心灵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陶冶着人们的情操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激励着人们的斗志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这种传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承至今的文化因子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或是嘤嘤之语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或是浩然之歌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早已经融入人们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的血液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提醒着人们不要忘记追寻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诗和远方的田野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无论何时何地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或喜或悲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我们总能在古诗词中找到情感的共鸣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4e712317c?pid=5b4d261c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r="-1087" b="-141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4e712317c?pid=5b4d261c0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同样的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古诗词也教会我们从不同的角度看待世界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感受不一样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的生活和美好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面对春雨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孟浩然传达了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夜来风雨声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花落知多少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 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的淡淡哀怨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杜甫却表达了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随风潜入夜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润物细无声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的赞美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面对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炎热的夏天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辛弃疾为丰收的年景感到由衷的喜悦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写下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稻花香里说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丰年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听取蛙声一片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白居易则对农家的艰辛表示同情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感慨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力尽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不知热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但惜夏日长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面对社会变迁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中国诗词大会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以诗词为突破口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让传统文化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身披时尚外衣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打开了一条通往时尚的经典之路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在节目中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AR、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4e712317c?pid=5b4d261c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1909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4e712317c?pid=5b4d261c0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VR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等技术的融入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让北宋的街市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敦煌的飞天壁画和九色鹿等多个经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典场景和形象展现在观众眼前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身临其境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诗词抢答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沉浸式体验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 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等丰富多彩且充满趣味的比赛形式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也带领观众领略了诗词歌赋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琴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棋书画之美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节目通过挖掘传统文化和现代科技的交织点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弥补了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综艺类节目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原创性不足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的短板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从而让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诗词热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蔚然成风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中国诗词大会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发光发热的背后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也是一段用坚守书写传统文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化新篇章的岁月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就像点评嘉宾所言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中华文明是典型的时间延续性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文明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所以中国人讲求在光阴中积累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在岁月中沉淀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节目播出时间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4e712317c?pid=5b4d261c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1990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4e712317c?pid=5b4d261c0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不短也不长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可以默默无闻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也可以掷地有声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也正是凭借多年的坚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守与创新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，《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中国诗词大会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才能在一季又一季里不断探索诗词的奥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妙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引领文化创新的浪潮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展望未来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如何延续古诗词的热度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让传统文化真正热起来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们能做的还有很多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⑨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对节目组来说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要避免矮化传统文化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避免给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传统文化贴上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竞争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功利性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的标签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同时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要注重节目的创新性和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原创性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通过多渠道打开传统文化的大门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不陷入千篇一律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毫无特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点的固定模式中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对观众来说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在学习古诗词的过程中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不仅要多读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4e712317c?pid=5b4d261c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727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4e712317c?pid=5b4d261c0&amp;color=0,0,0&amp;vtp=1&amp;bbb=1&amp;hb=1"/>
              <p:cNvSpPr/>
              <p:nvPr/>
            </p:nvSpPr>
            <p:spPr>
              <a:xfrm>
                <a:off x="612648" y="468000"/>
                <a:ext cx="10963656" cy="314217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多学多练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更要思考如何应用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而不是只会死记硬背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同时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也要走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出去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在实践中学以致用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社会在不断进步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而古典诗词的魅力永存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在一次次的推陈出新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古典诗词也能深入人心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⑩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r"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有删改）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#1.8.1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4e712317c?pid=5b4d261c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42171"/>
              </a:xfrm>
              <a:prstGeom prst="rect">
                <a:avLst/>
              </a:prstGeom>
              <a:blipFill rotWithShape="1">
                <a:blip r:embed="rId1"/>
                <a:stretch>
                  <a:fillRect l="-5" r="-739" b="-2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d3619ae3?pid=5b4d261c0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写作宝典</a:t>
            </a:r>
            <a:endParaRPr lang="en-US" altLang="zh-CN" sz="3000" dirty="0"/>
          </a:p>
        </p:txBody>
      </p:sp>
      <p:sp>
        <p:nvSpPr>
          <p:cNvPr id="3" name="QB_6_BD.1_1#7aaf10a90?pid=9d3619ae3&amp;color=0,0,0&amp;vtp=1&amp;bbb=1"/>
          <p:cNvSpPr/>
          <p:nvPr/>
        </p:nvSpPr>
        <p:spPr>
          <a:xfrm>
            <a:off x="612648" y="1135253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①整句拟题，生动形象，易于理解。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引用《中国诗词大会》的宗旨，语言整齐有力，有提纲挈领的作用。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两个问句连用，引发读者思考，引出下文。</a:t>
            </a:r>
            <a:endParaRPr lang="en-US" altLang="zh-CN" sz="2800" dirty="0"/>
          </a:p>
        </p:txBody>
      </p:sp>
      <p:sp>
        <p:nvSpPr>
          <p:cNvPr id="4" name="QB_6_BD.1_2#7aaf10a90?pid=9d3619ae3&amp;color=0,0,0&amp;vtp=1&amp;bbb=1&amp;hb=1"/>
          <p:cNvSpPr/>
          <p:nvPr/>
        </p:nvSpPr>
        <p:spPr>
          <a:xfrm>
            <a:off x="612648" y="305581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④点明古诗词的意义，运用排比，句式整齐，富有气势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。请据此进行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仿写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2183</Words>
  <Application>WPS 演示</Application>
  <PresentationFormat>宽屏</PresentationFormat>
  <Paragraphs>100</Paragraphs>
  <Slides>12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Cambria Math</vt:lpstr>
      <vt:lpstr>楷体</vt:lpstr>
      <vt:lpstr>Calibri</vt:lpstr>
      <vt:lpstr>Arial Unicode MS</vt:lpstr>
      <vt:lpstr>等线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6</cp:revision>
  <dcterms:created xsi:type="dcterms:W3CDTF">2025-07-25T02:10:00Z</dcterms:created>
  <dcterms:modified xsi:type="dcterms:W3CDTF">2025-09-04T03:12:47Z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823029B0CDC248C383ACAE0A51D57004_12</vt:lpwstr>
  </property>
  <property fmtid="{D5CDD505-2E9C-101B-9397-08002B2CF9AE}" pid="3" name="KSOProductBuildVer">
    <vt:lpwstr>2052-12.1.0.22529</vt:lpwstr>
  </property>
</Properties>
</file>